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408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7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Sullivan" initials="RS" lastIdx="4" clrIdx="0">
    <p:extLst>
      <p:ext uri="{19B8F6BF-5375-455C-9EA6-DF929625EA0E}">
        <p15:presenceInfo xmlns:p15="http://schemas.microsoft.com/office/powerpoint/2012/main" userId="192687e6-a52c-4ae0-87dc-caff3a53961f" providerId="Windows Live"/>
      </p:ext>
    </p:extLst>
  </p:cmAuthor>
  <p:cmAuthor id="2" name="Haofei Feng" initials="HF" lastIdx="1" clrIdx="1">
    <p:extLst>
      <p:ext uri="{19B8F6BF-5375-455C-9EA6-DF929625EA0E}">
        <p15:presenceInfo xmlns:p15="http://schemas.microsoft.com/office/powerpoint/2012/main" userId="S::haofei.feng@sydney.edu.au::3c118dc3-633e-44d6-9d56-52985d82e2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BC8C00"/>
    <a:srgbClr val="E64626"/>
    <a:srgbClr val="FF3309"/>
    <a:srgbClr val="FF867A"/>
    <a:srgbClr val="F24099"/>
    <a:srgbClr val="FCD9EB"/>
    <a:srgbClr val="F578ED"/>
    <a:srgbClr val="F54DA8"/>
    <a:srgbClr val="014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/>
    <p:restoredTop sz="81601"/>
  </p:normalViewPr>
  <p:slideViewPr>
    <p:cSldViewPr snapToGrid="0">
      <p:cViewPr varScale="1">
        <p:scale>
          <a:sx n="133" d="100"/>
          <a:sy n="133" d="100"/>
        </p:scale>
        <p:origin x="1056" y="184"/>
      </p:cViewPr>
      <p:guideLst>
        <p:guide orient="horz" pos="1687"/>
        <p:guide pos="2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4F8B9-CEA5-F24F-AF1A-B56355B901F2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B24E2-1EF3-1B49-9FFA-49F580119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B24E2-1EF3-1B49-9FFA-49F5801195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Template_widescreen_background file_re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6" y="0"/>
            <a:ext cx="4556125" cy="51435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611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Cropped images_Widescreen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788" y="314325"/>
            <a:ext cx="403066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4443413"/>
            <a:ext cx="11096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630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Cropped images_Widescreen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309563"/>
            <a:ext cx="403542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4443413"/>
            <a:ext cx="11096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452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4443413"/>
            <a:ext cx="11096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1898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 marL="742950" indent="-285750">
              <a:lnSpc>
                <a:spcPct val="90000"/>
              </a:lnSpc>
              <a:buFont typeface="Lucida Grande"/>
              <a:buChar char="–"/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06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994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994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2664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4118372"/>
            <a:ext cx="4038600" cy="4032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020366"/>
            <a:ext cx="4038600" cy="309779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994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1627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020367"/>
            <a:ext cx="4038600" cy="309800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994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4118372"/>
            <a:ext cx="4038600" cy="4032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5970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57200" y="1020367"/>
            <a:ext cx="4038600" cy="3098006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994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4118372"/>
            <a:ext cx="4038600" cy="4032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1807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 rtlCol="0" anchor="ctr" anchorCtr="1">
            <a:norm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894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358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Template_widescreen_background file_re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269F7152-Edi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 r="20655"/>
          <a:stretch/>
        </p:blipFill>
        <p:spPr>
          <a:xfrm>
            <a:off x="4579682" y="0"/>
            <a:ext cx="4564318" cy="5165567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6988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60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USY_MB1_PMS_1_Colour_Reverse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4429125"/>
            <a:ext cx="15367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261227"/>
            <a:ext cx="8388586" cy="396568"/>
          </a:xfrm>
        </p:spPr>
        <p:txBody>
          <a:bodyPr tIns="0" anchor="t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884" y="657795"/>
            <a:ext cx="8387705" cy="639366"/>
          </a:xfrm>
        </p:spPr>
        <p:txBody>
          <a:bodyPr tIns="72000"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4455" y="1350309"/>
            <a:ext cx="8226486" cy="3476622"/>
          </a:xfrm>
          <a:solidFill>
            <a:srgbClr val="D9D9D9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9162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_widescreen_background file_charcoa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348200"/>
            <a:ext cx="3948874" cy="1224574"/>
          </a:xfrm>
        </p:spPr>
        <p:txBody>
          <a:bodyPr tIns="0"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442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_widescreen_background file_blu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348200"/>
            <a:ext cx="3948874" cy="1388445"/>
          </a:xfrm>
        </p:spPr>
        <p:txBody>
          <a:bodyPr tIns="0"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7315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_widescreen_background file_yellow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348200"/>
            <a:ext cx="3948874" cy="1634252"/>
          </a:xfrm>
        </p:spPr>
        <p:txBody>
          <a:bodyPr tIns="0" anchor="t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697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T Template_widescreen_background file_re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6" descr="Cropped images_Widescree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888" y="0"/>
            <a:ext cx="45958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8271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_widescreen_background file_re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6" descr="Cropped images_Widescreen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888" y="0"/>
            <a:ext cx="45958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580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_widescreen_background file_re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r="28959"/>
          <a:stretch/>
        </p:blipFill>
        <p:spPr bwMode="auto">
          <a:xfrm>
            <a:off x="4530724" y="0"/>
            <a:ext cx="46132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861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_widescreen_background file_re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269F8271-Edi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7" r="18811"/>
          <a:stretch/>
        </p:blipFill>
        <p:spPr>
          <a:xfrm>
            <a:off x="4560888" y="1"/>
            <a:ext cx="4583112" cy="51435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861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Template_widescreen_background file_re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545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4443413"/>
            <a:ext cx="11096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645169" y="313766"/>
            <a:ext cx="4035774" cy="451316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007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Cropped images_Widescreen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314325"/>
            <a:ext cx="403542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4443413"/>
            <a:ext cx="11096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44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731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Insert slide title here… 28pt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19175"/>
            <a:ext cx="82296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Sub-heading Bold… 24pt</a:t>
            </a:r>
          </a:p>
          <a:p>
            <a:pPr lvl="0"/>
            <a:r>
              <a:rPr lang="en-US"/>
              <a:t>Add body copy </a:t>
            </a:r>
          </a:p>
          <a:p>
            <a:pPr lvl="0"/>
            <a:r>
              <a:rPr lang="en-US"/>
              <a:t>Add bullet point</a:t>
            </a:r>
          </a:p>
          <a:p>
            <a:pPr lvl="0"/>
            <a:r>
              <a:rPr lang="en-US"/>
              <a:t>Add bullet point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81000" y="4767263"/>
            <a:ext cx="2133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b="0" i="0" u="none" strike="noStrike" kern="1200" baseline="0" smtClean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t>The University of Sydney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629400" y="4767263"/>
            <a:ext cx="2133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Page </a:t>
            </a:r>
            <a:fld id="{17B45C2B-5911-204A-99D5-05E77B13315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51" r:id="rId5"/>
    <p:sldLayoutId id="2147483752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47" r:id="rId21"/>
    <p:sldLayoutId id="2147483748" r:id="rId22"/>
    <p:sldLayoutId id="2147483749" r:id="rId23"/>
    <p:sldLayoutId id="2147483750" r:id="rId2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Tw Cen MT"/>
          <a:ea typeface="ＭＳ Ｐゴシック" charset="0"/>
          <a:cs typeface="Tw Cen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4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49">
            <a:extLst>
              <a:ext uri="{FF2B5EF4-FFF2-40B4-BE49-F238E27FC236}">
                <a16:creationId xmlns:a16="http://schemas.microsoft.com/office/drawing/2014/main" id="{3B761658-674E-AC47-803E-F57476B02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276" y="1074595"/>
            <a:ext cx="1334640" cy="607687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27069B9D-650E-994A-AAD7-F2EC031D1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619" y="1093086"/>
            <a:ext cx="1334640" cy="607687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91F2ACFB-E6B1-9246-B5A3-D0F1FBA0C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12" y="1073633"/>
            <a:ext cx="1334640" cy="60768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C9B6988-F800-394A-8BA5-F4AB1560E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513" y="3686436"/>
            <a:ext cx="1334640" cy="607687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40F5E1B-7F59-754B-AD69-7412C52D75EE}"/>
              </a:ext>
            </a:extLst>
          </p:cNvPr>
          <p:cNvSpPr/>
          <p:nvPr/>
        </p:nvSpPr>
        <p:spPr>
          <a:xfrm>
            <a:off x="7412260" y="645026"/>
            <a:ext cx="1464673" cy="4142161"/>
          </a:xfrm>
          <a:prstGeom prst="roundRect">
            <a:avLst/>
          </a:prstGeom>
          <a:noFill/>
          <a:ln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2D336F1C-644F-154B-98D3-9D73C19A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904" y="2597286"/>
            <a:ext cx="1334640" cy="60768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3AF2969-68A5-7D44-ACA8-37C93D6C6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505" y="2606654"/>
            <a:ext cx="1334640" cy="6076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41E9C3-7131-274B-829D-23692370E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204" y="2625928"/>
            <a:ext cx="1334640" cy="607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8435BF-6C4F-E841-A00E-9427CE01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7250"/>
          </a:xfrm>
        </p:spPr>
        <p:txBody>
          <a:bodyPr/>
          <a:lstStyle/>
          <a:p>
            <a:r>
              <a:rPr lang="en-US" dirty="0"/>
              <a:t>IDS: Automated Instrument Upload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C93F4D-863C-D24E-A492-FFE587C77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556938" y="2311659"/>
            <a:ext cx="1587062" cy="609233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4A6E4D5-8C1B-7549-BE80-8296E0D2F00C}"/>
              </a:ext>
            </a:extLst>
          </p:cNvPr>
          <p:cNvSpPr/>
          <p:nvPr/>
        </p:nvSpPr>
        <p:spPr>
          <a:xfrm>
            <a:off x="391587" y="2164705"/>
            <a:ext cx="6883259" cy="2560146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9E3B630B-FA3F-BF47-8F37-52B6B3DCA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020" y="2575242"/>
            <a:ext cx="648000" cy="64800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12863B-892D-4D48-9A4D-3D535FD9EFC0}"/>
              </a:ext>
            </a:extLst>
          </p:cNvPr>
          <p:cNvCxnSpPr>
            <a:cxnSpLocks/>
          </p:cNvCxnSpPr>
          <p:nvPr/>
        </p:nvCxnSpPr>
        <p:spPr>
          <a:xfrm flipV="1">
            <a:off x="1184764" y="2902916"/>
            <a:ext cx="47257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an 45">
            <a:extLst>
              <a:ext uri="{FF2B5EF4-FFF2-40B4-BE49-F238E27FC236}">
                <a16:creationId xmlns:a16="http://schemas.microsoft.com/office/drawing/2014/main" id="{CCC1A914-F4E0-0C4D-8E16-BFF2737C6B8F}"/>
              </a:ext>
            </a:extLst>
          </p:cNvPr>
          <p:cNvSpPr/>
          <p:nvPr/>
        </p:nvSpPr>
        <p:spPr>
          <a:xfrm>
            <a:off x="1731569" y="2663918"/>
            <a:ext cx="506165" cy="47064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RDS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72FA2E-2EA6-C047-B11A-F2048CFA6050}"/>
              </a:ext>
            </a:extLst>
          </p:cNvPr>
          <p:cNvSpPr txBox="1"/>
          <p:nvPr/>
        </p:nvSpPr>
        <p:spPr>
          <a:xfrm>
            <a:off x="1107680" y="2457744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Upload </a:t>
            </a:r>
            <a:br>
              <a:rPr lang="en-US" sz="1000" dirty="0"/>
            </a:br>
            <a:r>
              <a:rPr lang="en-US" sz="1000" dirty="0"/>
              <a:t>to RDS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6B29E2-52E8-D44F-93A1-94C18E2B0694}"/>
              </a:ext>
            </a:extLst>
          </p:cNvPr>
          <p:cNvSpPr txBox="1"/>
          <p:nvPr/>
        </p:nvSpPr>
        <p:spPr>
          <a:xfrm>
            <a:off x="2240245" y="2339277"/>
            <a:ext cx="7088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Read</a:t>
            </a:r>
            <a:br>
              <a:rPr lang="en-US" sz="1000" dirty="0"/>
            </a:br>
            <a:r>
              <a:rPr lang="en-US" sz="1000" dirty="0"/>
              <a:t>Folder </a:t>
            </a:r>
            <a:br>
              <a:rPr lang="en-US" sz="1000" dirty="0"/>
            </a:br>
            <a:r>
              <a:rPr lang="en-US" sz="1000" dirty="0"/>
              <a:t>Structure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B6DE19A-1480-C847-83A0-5EF26E4A33AD}"/>
              </a:ext>
            </a:extLst>
          </p:cNvPr>
          <p:cNvSpPr txBox="1"/>
          <p:nvPr/>
        </p:nvSpPr>
        <p:spPr>
          <a:xfrm>
            <a:off x="3685478" y="2266003"/>
            <a:ext cx="7152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Read </a:t>
            </a:r>
          </a:p>
          <a:p>
            <a:pPr algn="ctr"/>
            <a:r>
              <a:rPr lang="en-US" sz="1000" dirty="0"/>
              <a:t>DICOM</a:t>
            </a:r>
          </a:p>
          <a:p>
            <a:pPr algn="ctr"/>
            <a:r>
              <a:rPr lang="en-US" sz="1000" dirty="0"/>
              <a:t>Metadata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66D0061-4C99-F14D-881D-C89F8F28FB86}"/>
              </a:ext>
            </a:extLst>
          </p:cNvPr>
          <p:cNvCxnSpPr>
            <a:cxnSpLocks/>
          </p:cNvCxnSpPr>
          <p:nvPr/>
        </p:nvCxnSpPr>
        <p:spPr>
          <a:xfrm>
            <a:off x="2289632" y="2902897"/>
            <a:ext cx="659461" cy="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DA9AFB7-719E-1841-8815-CB335D031D0A}"/>
              </a:ext>
            </a:extLst>
          </p:cNvPr>
          <p:cNvCxnSpPr>
            <a:cxnSpLocks/>
          </p:cNvCxnSpPr>
          <p:nvPr/>
        </p:nvCxnSpPr>
        <p:spPr>
          <a:xfrm flipV="1">
            <a:off x="3607658" y="2830064"/>
            <a:ext cx="871351" cy="4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02A1CD1B-5A08-0C41-8F05-FBAC41046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310" y="3674364"/>
            <a:ext cx="1334640" cy="607687"/>
          </a:xfrm>
          <a:prstGeom prst="rect">
            <a:avLst/>
          </a:prstGeom>
        </p:spPr>
      </p:pic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294F3D5-F7BA-C64B-B695-A7BD36028538}"/>
              </a:ext>
            </a:extLst>
          </p:cNvPr>
          <p:cNvCxnSpPr>
            <a:cxnSpLocks/>
          </p:cNvCxnSpPr>
          <p:nvPr/>
        </p:nvCxnSpPr>
        <p:spPr>
          <a:xfrm>
            <a:off x="6380897" y="2887578"/>
            <a:ext cx="133464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116BCF21-6F3F-BB4F-99E0-F6A7A40AC57B}"/>
              </a:ext>
            </a:extLst>
          </p:cNvPr>
          <p:cNvSpPr txBox="1"/>
          <p:nvPr/>
        </p:nvSpPr>
        <p:spPr>
          <a:xfrm>
            <a:off x="6111358" y="3226975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Error</a:t>
            </a:r>
            <a:br>
              <a:rPr lang="en-US" sz="1000" dirty="0"/>
            </a:br>
            <a:r>
              <a:rPr lang="en-US" sz="1000" dirty="0"/>
              <a:t>Handling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76E36FF-B893-C340-BE58-20A33D6661D6}"/>
              </a:ext>
            </a:extLst>
          </p:cNvPr>
          <p:cNvCxnSpPr>
            <a:cxnSpLocks/>
          </p:cNvCxnSpPr>
          <p:nvPr/>
        </p:nvCxnSpPr>
        <p:spPr>
          <a:xfrm>
            <a:off x="6058591" y="3226541"/>
            <a:ext cx="0" cy="4234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44A41374-8939-B840-8C78-147EFB796EFB}"/>
              </a:ext>
            </a:extLst>
          </p:cNvPr>
          <p:cNvSpPr txBox="1"/>
          <p:nvPr/>
        </p:nvSpPr>
        <p:spPr>
          <a:xfrm>
            <a:off x="6492603" y="2484587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Upload to</a:t>
            </a:r>
            <a:br>
              <a:rPr lang="en-US" sz="1000" dirty="0"/>
            </a:br>
            <a:r>
              <a:rPr lang="en-US" sz="1000" dirty="0"/>
              <a:t>Project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39DA510-77B8-BD46-A01E-1C9EE3073641}"/>
              </a:ext>
            </a:extLst>
          </p:cNvPr>
          <p:cNvSpPr txBox="1"/>
          <p:nvPr/>
        </p:nvSpPr>
        <p:spPr>
          <a:xfrm>
            <a:off x="6313048" y="4027713"/>
            <a:ext cx="9220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Upload to </a:t>
            </a:r>
            <a:br>
              <a:rPr lang="en-US" sz="1000" dirty="0"/>
            </a:br>
            <a:r>
              <a:rPr lang="en-US" sz="1000" dirty="0"/>
              <a:t>instrument </a:t>
            </a:r>
          </a:p>
          <a:p>
            <a:pPr algn="ctr"/>
            <a:r>
              <a:rPr lang="en-US" sz="1000" dirty="0"/>
              <a:t>triage project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DD74D05-FE1A-A74D-8995-753FE64B488E}"/>
              </a:ext>
            </a:extLst>
          </p:cNvPr>
          <p:cNvSpPr txBox="1"/>
          <p:nvPr/>
        </p:nvSpPr>
        <p:spPr>
          <a:xfrm>
            <a:off x="3648325" y="3009570"/>
            <a:ext cx="8098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Read </a:t>
            </a:r>
          </a:p>
          <a:p>
            <a:pPr algn="ctr"/>
            <a:r>
              <a:rPr lang="en-US" sz="1000" dirty="0"/>
              <a:t>Proprietary</a:t>
            </a:r>
          </a:p>
          <a:p>
            <a:pPr algn="ctr"/>
            <a:r>
              <a:rPr lang="en-US" sz="1000" dirty="0"/>
              <a:t>Metadata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61D373C-8CF3-4644-80C9-CB43B7816A2B}"/>
              </a:ext>
            </a:extLst>
          </p:cNvPr>
          <p:cNvCxnSpPr>
            <a:cxnSpLocks/>
          </p:cNvCxnSpPr>
          <p:nvPr/>
        </p:nvCxnSpPr>
        <p:spPr>
          <a:xfrm>
            <a:off x="3607658" y="2960546"/>
            <a:ext cx="871351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F3A74403-6221-9C48-B09D-8B562A0EAF3F}"/>
              </a:ext>
            </a:extLst>
          </p:cNvPr>
          <p:cNvSpPr txBox="1"/>
          <p:nvPr/>
        </p:nvSpPr>
        <p:spPr>
          <a:xfrm>
            <a:off x="7883841" y="4220139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Email alert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7B6F7E3-F6E0-994F-860C-F5DA4E7EC321}"/>
              </a:ext>
            </a:extLst>
          </p:cNvPr>
          <p:cNvSpPr txBox="1"/>
          <p:nvPr/>
        </p:nvSpPr>
        <p:spPr>
          <a:xfrm>
            <a:off x="5072749" y="2267309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Inject IID,</a:t>
            </a:r>
            <a:br>
              <a:rPr lang="en-US" sz="1000" dirty="0"/>
            </a:br>
            <a:r>
              <a:rPr lang="en-US" sz="1000" dirty="0"/>
              <a:t>QC-PID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FD1F1DF-D460-A547-B8E9-34BE5AAFA059}"/>
              </a:ext>
            </a:extLst>
          </p:cNvPr>
          <p:cNvCxnSpPr>
            <a:cxnSpLocks/>
          </p:cNvCxnSpPr>
          <p:nvPr/>
        </p:nvCxnSpPr>
        <p:spPr>
          <a:xfrm>
            <a:off x="5107538" y="2800565"/>
            <a:ext cx="674031" cy="75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253748F-0B5D-D343-B97F-2F3424A91CBF}"/>
              </a:ext>
            </a:extLst>
          </p:cNvPr>
          <p:cNvCxnSpPr>
            <a:cxnSpLocks/>
          </p:cNvCxnSpPr>
          <p:nvPr/>
        </p:nvCxnSpPr>
        <p:spPr>
          <a:xfrm>
            <a:off x="5117355" y="2960546"/>
            <a:ext cx="664214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B9FC5F16-7267-9243-8787-D8FE78619871}"/>
              </a:ext>
            </a:extLst>
          </p:cNvPr>
          <p:cNvSpPr/>
          <p:nvPr/>
        </p:nvSpPr>
        <p:spPr>
          <a:xfrm>
            <a:off x="393896" y="748182"/>
            <a:ext cx="6842849" cy="1338886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F7F9253F-81E5-D84A-A9E7-2843CDDF449B}"/>
              </a:ext>
            </a:extLst>
          </p:cNvPr>
          <p:cNvCxnSpPr>
            <a:cxnSpLocks/>
          </p:cNvCxnSpPr>
          <p:nvPr/>
        </p:nvCxnSpPr>
        <p:spPr>
          <a:xfrm>
            <a:off x="6353112" y="3969363"/>
            <a:ext cx="13839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4" name="Graphic 133">
            <a:extLst>
              <a:ext uri="{FF2B5EF4-FFF2-40B4-BE49-F238E27FC236}">
                <a16:creationId xmlns:a16="http://schemas.microsoft.com/office/drawing/2014/main" id="{C5F56DCA-291F-5843-9E88-20DD295EF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086" y="1031100"/>
            <a:ext cx="648000" cy="648000"/>
          </a:xfrm>
          <a:prstGeom prst="rect">
            <a:avLst/>
          </a:prstGeom>
        </p:spPr>
      </p:pic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1200D08-87A2-3F4B-A8F1-644F29F13A84}"/>
              </a:ext>
            </a:extLst>
          </p:cNvPr>
          <p:cNvCxnSpPr>
            <a:cxnSpLocks/>
          </p:cNvCxnSpPr>
          <p:nvPr/>
        </p:nvCxnSpPr>
        <p:spPr>
          <a:xfrm flipV="1">
            <a:off x="1157499" y="1374482"/>
            <a:ext cx="82715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038A20AE-3C5E-5E47-8A98-E04B41F9D594}"/>
              </a:ext>
            </a:extLst>
          </p:cNvPr>
          <p:cNvSpPr txBox="1"/>
          <p:nvPr/>
        </p:nvSpPr>
        <p:spPr>
          <a:xfrm>
            <a:off x="1075428" y="965010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Send to </a:t>
            </a:r>
            <a:br>
              <a:rPr lang="en-US" sz="1000" dirty="0"/>
            </a:br>
            <a:r>
              <a:rPr lang="en-US" sz="1000" dirty="0"/>
              <a:t>RAPAA/CTP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5C7F4E3-544E-4A45-B4B6-63ED9FC02515}"/>
              </a:ext>
            </a:extLst>
          </p:cNvPr>
          <p:cNvSpPr txBox="1"/>
          <p:nvPr/>
        </p:nvSpPr>
        <p:spPr>
          <a:xfrm>
            <a:off x="2690318" y="828621"/>
            <a:ext cx="7152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Read </a:t>
            </a:r>
          </a:p>
          <a:p>
            <a:pPr algn="ctr"/>
            <a:r>
              <a:rPr lang="en-US" sz="1000" dirty="0"/>
              <a:t>DICOM</a:t>
            </a:r>
          </a:p>
          <a:p>
            <a:pPr algn="ctr"/>
            <a:r>
              <a:rPr lang="en-US" sz="1000" dirty="0"/>
              <a:t>Metadata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7159EC1-BCC1-F641-977F-A9F9221938A4}"/>
              </a:ext>
            </a:extLst>
          </p:cNvPr>
          <p:cNvCxnSpPr>
            <a:cxnSpLocks/>
          </p:cNvCxnSpPr>
          <p:nvPr/>
        </p:nvCxnSpPr>
        <p:spPr>
          <a:xfrm flipV="1">
            <a:off x="2612498" y="1392682"/>
            <a:ext cx="871351" cy="4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" name="Picture 142">
            <a:extLst>
              <a:ext uri="{FF2B5EF4-FFF2-40B4-BE49-F238E27FC236}">
                <a16:creationId xmlns:a16="http://schemas.microsoft.com/office/drawing/2014/main" id="{5E84B595-08DA-4A45-97B1-B3B429BEF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085" y="1087204"/>
            <a:ext cx="1334640" cy="607687"/>
          </a:xfrm>
          <a:prstGeom prst="rect">
            <a:avLst/>
          </a:prstGeom>
        </p:spPr>
      </p:pic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B17ABC7-FE69-8F40-9ED0-651823763B23}"/>
              </a:ext>
            </a:extLst>
          </p:cNvPr>
          <p:cNvCxnSpPr>
            <a:cxnSpLocks/>
          </p:cNvCxnSpPr>
          <p:nvPr/>
        </p:nvCxnSpPr>
        <p:spPr>
          <a:xfrm>
            <a:off x="5510617" y="1378002"/>
            <a:ext cx="2080089" cy="16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EFF5745-016A-A649-AD8D-61B04C91FCC7}"/>
              </a:ext>
            </a:extLst>
          </p:cNvPr>
          <p:cNvSpPr txBox="1"/>
          <p:nvPr/>
        </p:nvSpPr>
        <p:spPr>
          <a:xfrm>
            <a:off x="5699105" y="944563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Upload to</a:t>
            </a:r>
            <a:br>
              <a:rPr lang="en-US" sz="1000" dirty="0"/>
            </a:br>
            <a:r>
              <a:rPr lang="en-US" sz="1000" dirty="0"/>
              <a:t>Project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813E1C8-9BE0-BF4A-BA95-BAF036C0BDBB}"/>
              </a:ext>
            </a:extLst>
          </p:cNvPr>
          <p:cNvSpPr txBox="1"/>
          <p:nvPr/>
        </p:nvSpPr>
        <p:spPr>
          <a:xfrm>
            <a:off x="4093117" y="905565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Inject IID,</a:t>
            </a:r>
            <a:br>
              <a:rPr lang="en-US" sz="1000" dirty="0"/>
            </a:br>
            <a:r>
              <a:rPr lang="en-US" sz="1000" dirty="0"/>
              <a:t>QC-PID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0F3B0BB-9E20-0D46-89A1-408830F6B8DA}"/>
              </a:ext>
            </a:extLst>
          </p:cNvPr>
          <p:cNvCxnSpPr>
            <a:cxnSpLocks/>
          </p:cNvCxnSpPr>
          <p:nvPr/>
        </p:nvCxnSpPr>
        <p:spPr>
          <a:xfrm>
            <a:off x="4082194" y="1371868"/>
            <a:ext cx="806608" cy="258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CBAF2B3C-5C87-B545-BAA3-22F9A9BFAC8F}"/>
              </a:ext>
            </a:extLst>
          </p:cNvPr>
          <p:cNvSpPr txBox="1"/>
          <p:nvPr/>
        </p:nvSpPr>
        <p:spPr>
          <a:xfrm>
            <a:off x="7639415" y="821452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Error Handling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CD1C40B-DBEE-AA48-9114-AB752BC3236D}"/>
              </a:ext>
            </a:extLst>
          </p:cNvPr>
          <p:cNvSpPr txBox="1"/>
          <p:nvPr/>
        </p:nvSpPr>
        <p:spPr>
          <a:xfrm rot="16200000">
            <a:off x="-518351" y="123698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DICOM Only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1024126-CA9F-FB45-ABA3-A3C563334992}"/>
              </a:ext>
            </a:extLst>
          </p:cNvPr>
          <p:cNvSpPr txBox="1"/>
          <p:nvPr/>
        </p:nvSpPr>
        <p:spPr>
          <a:xfrm rot="16200000">
            <a:off x="-276939" y="322506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Arbitrary</a:t>
            </a:r>
          </a:p>
        </p:txBody>
      </p:sp>
    </p:spTree>
    <p:extLst>
      <p:ext uri="{BB962C8B-B14F-4D97-AF65-F5344CB8AC3E}">
        <p14:creationId xmlns:p14="http://schemas.microsoft.com/office/powerpoint/2010/main" val="3867928335"/>
      </p:ext>
    </p:extLst>
  </p:cSld>
  <p:clrMapOvr>
    <a:masterClrMapping/>
  </p:clrMapOvr>
</p:sld>
</file>

<file path=ppt/theme/theme1.xml><?xml version="1.0" encoding="utf-8"?>
<a:theme xmlns:a="http://schemas.openxmlformats.org/drawingml/2006/main" name="PPT-template-widescreen_August15">
  <a:themeElements>
    <a:clrScheme name="The University of Sydney_Color Theme">
      <a:dk1>
        <a:sysClr val="windowText" lastClr="000000"/>
      </a:dk1>
      <a:lt1>
        <a:sysClr val="window" lastClr="FFFFFF"/>
      </a:lt1>
      <a:dk2>
        <a:srgbClr val="0148A4"/>
      </a:dk2>
      <a:lt2>
        <a:srgbClr val="EEECE1"/>
      </a:lt2>
      <a:accent1>
        <a:srgbClr val="E64626"/>
      </a:accent1>
      <a:accent2>
        <a:srgbClr val="EF8025"/>
      </a:accent2>
      <a:accent3>
        <a:srgbClr val="FFB800"/>
      </a:accent3>
      <a:accent4>
        <a:srgbClr val="5C923E"/>
      </a:accent4>
      <a:accent5>
        <a:srgbClr val="5496DB"/>
      </a:accent5>
      <a:accent6>
        <a:srgbClr val="0148A4"/>
      </a:accent6>
      <a:hlink>
        <a:srgbClr val="E64626"/>
      </a:hlink>
      <a:folHlink>
        <a:srgbClr val="F0513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23B8B2B12E8341966B5C9DFD1DC4E7" ma:contentTypeVersion="8" ma:contentTypeDescription="Create a new document." ma:contentTypeScope="" ma:versionID="b66b1427c8cf6b81f6cc11b7bfb45ef0">
  <xsd:schema xmlns:xsd="http://www.w3.org/2001/XMLSchema" xmlns:xs="http://www.w3.org/2001/XMLSchema" xmlns:p="http://schemas.microsoft.com/office/2006/metadata/properties" xmlns:ns2="3642db24-89b8-438d-b50a-b56d4ba4f2cf" xmlns:ns3="2e921edb-5024-4215-83dc-d335432aa5d4" targetNamespace="http://schemas.microsoft.com/office/2006/metadata/properties" ma:root="true" ma:fieldsID="70b0c7c0e46890a8486a065fd2b7b94a" ns2:_="" ns3:_="">
    <xsd:import namespace="3642db24-89b8-438d-b50a-b56d4ba4f2cf"/>
    <xsd:import namespace="2e921edb-5024-4215-83dc-d335432aa5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2db24-89b8-438d-b50a-b56d4ba4f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21edb-5024-4215-83dc-d335432aa5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6E3FF4-1890-4D26-A7D8-93C79263A431}">
  <ds:schemaRefs>
    <ds:schemaRef ds:uri="http://purl.org/dc/dcmitype/"/>
    <ds:schemaRef ds:uri="3642db24-89b8-438d-b50a-b56d4ba4f2cf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2e921edb-5024-4215-83dc-d335432aa5d4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65875A8-1E7C-478D-88AF-42A6F52A7F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9594AE-3218-4CEB-A297-166B0944A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2db24-89b8-438d-b50a-b56d4ba4f2cf"/>
    <ds:schemaRef ds:uri="2e921edb-5024-4215-83dc-d335432aa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PPT-template-widescreen_August15</Template>
  <TotalTime>2276</TotalTime>
  <Words>40</Words>
  <Application>Microsoft Macintosh PowerPoint</Application>
  <PresentationFormat>On-screen Show (16:9)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Tw Cen MT</vt:lpstr>
      <vt:lpstr>PPT-template-widescreen_August15</vt:lpstr>
      <vt:lpstr>IDS: Automated Instrument Upload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Imaging Data Service Ingestion Storage, and Compute</dc:title>
  <dc:creator>Ryan Sullivan</dc:creator>
  <cp:lastModifiedBy>Ryan Sullivan</cp:lastModifiedBy>
  <cp:revision>61</cp:revision>
  <dcterms:created xsi:type="dcterms:W3CDTF">2018-10-11T23:11:30Z</dcterms:created>
  <dcterms:modified xsi:type="dcterms:W3CDTF">2019-05-21T23:30:59Z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0x0101005423B8B2B12E8341966B5C9DFD1DC4E7</vt:lpwstr>
  </property>
</Properties>
</file>